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4" r:id="rId4"/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3050794246_0_2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13050794246_0_2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3050794246_0_1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3050794246_0_1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3050794246_0_3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13050794246_0_3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050794501_1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3050794501_1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050794501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3050794501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3050794501_2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13050794501_2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3050794501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13050794501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3050794246_0_4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13050794246_0_4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t Title">
  <p:cSld name="Hat 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 b="48522" l="23310" r="585" t="0"/>
          <a:stretch/>
        </p:blipFill>
        <p:spPr>
          <a:xfrm>
            <a:off x="0" y="3289463"/>
            <a:ext cx="4816070" cy="1854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5359" y="1660089"/>
            <a:ext cx="5189454" cy="182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 rotWithShape="1">
          <a:blip r:embed="rId4">
            <a:alphaModFix/>
          </a:blip>
          <a:srcRect b="48522" l="23310" r="585" t="0"/>
          <a:stretch/>
        </p:blipFill>
        <p:spPr>
          <a:xfrm rot="10800000">
            <a:off x="4327930" y="2"/>
            <a:ext cx="4816070" cy="18540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14"/>
          <p:cNvGrpSpPr/>
          <p:nvPr/>
        </p:nvGrpSpPr>
        <p:grpSpPr>
          <a:xfrm rot="5400000">
            <a:off x="332205" y="29938"/>
            <a:ext cx="97876" cy="422210"/>
            <a:chOff x="7081442" y="2246001"/>
            <a:chExt cx="130501" cy="562947"/>
          </a:xfrm>
        </p:grpSpPr>
        <p:sp>
          <p:nvSpPr>
            <p:cNvPr id="61" name="Google Shape;61;p14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64;p14"/>
          <p:cNvGrpSpPr/>
          <p:nvPr/>
        </p:nvGrpSpPr>
        <p:grpSpPr>
          <a:xfrm rot="5400000">
            <a:off x="922918" y="29938"/>
            <a:ext cx="97876" cy="422210"/>
            <a:chOff x="7081442" y="2246001"/>
            <a:chExt cx="130501" cy="562947"/>
          </a:xfrm>
        </p:grpSpPr>
        <p:sp>
          <p:nvSpPr>
            <p:cNvPr id="65" name="Google Shape;65;p14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1143000" y="2347277"/>
            <a:ext cx="68580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1143000" y="3436823"/>
            <a:ext cx="68580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23007" y="975421"/>
            <a:ext cx="3561697" cy="12514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15"/>
          <p:cNvGrpSpPr/>
          <p:nvPr/>
        </p:nvGrpSpPr>
        <p:grpSpPr>
          <a:xfrm>
            <a:off x="0" y="7071"/>
            <a:ext cx="1206708" cy="5129358"/>
            <a:chOff x="0" y="9429"/>
            <a:chExt cx="1608944" cy="6839144"/>
          </a:xfrm>
        </p:grpSpPr>
        <p:pic>
          <p:nvPicPr>
            <p:cNvPr id="76" name="Google Shape;76;p15"/>
            <p:cNvPicPr preferRelativeResize="0"/>
            <p:nvPr/>
          </p:nvPicPr>
          <p:blipFill rotWithShape="1">
            <a:blip r:embed="rId3">
              <a:alphaModFix/>
            </a:blip>
            <a:srcRect b="54733" l="50000" r="0" t="13961"/>
            <a:stretch/>
          </p:blipFill>
          <p:spPr>
            <a:xfrm rot="5400000">
              <a:off x="-1030204" y="1039632"/>
              <a:ext cx="3201052" cy="11406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5"/>
            <p:cNvPicPr preferRelativeResize="0"/>
            <p:nvPr/>
          </p:nvPicPr>
          <p:blipFill rotWithShape="1">
            <a:blip r:embed="rId4">
              <a:alphaModFix/>
            </a:blip>
            <a:srcRect b="0" l="50000" r="0" t="55842"/>
            <a:stretch/>
          </p:blipFill>
          <p:spPr>
            <a:xfrm rot="-5400000">
              <a:off x="-796054" y="4443575"/>
              <a:ext cx="3201052" cy="16089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8" name="Google Shape;78;p15"/>
          <p:cNvGrpSpPr/>
          <p:nvPr/>
        </p:nvGrpSpPr>
        <p:grpSpPr>
          <a:xfrm rot="10800000">
            <a:off x="7911995" y="0"/>
            <a:ext cx="1206708" cy="5129358"/>
            <a:chOff x="0" y="9429"/>
            <a:chExt cx="1608944" cy="6839144"/>
          </a:xfrm>
        </p:grpSpPr>
        <p:pic>
          <p:nvPicPr>
            <p:cNvPr id="79" name="Google Shape;79;p15"/>
            <p:cNvPicPr preferRelativeResize="0"/>
            <p:nvPr/>
          </p:nvPicPr>
          <p:blipFill rotWithShape="1">
            <a:blip r:embed="rId5">
              <a:alphaModFix/>
            </a:blip>
            <a:srcRect b="54733" l="50000" r="0" t="13961"/>
            <a:stretch/>
          </p:blipFill>
          <p:spPr>
            <a:xfrm rot="5400000">
              <a:off x="-1030204" y="1039632"/>
              <a:ext cx="3201052" cy="11406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5"/>
            <p:cNvPicPr preferRelativeResize="0"/>
            <p:nvPr/>
          </p:nvPicPr>
          <p:blipFill rotWithShape="1">
            <a:blip r:embed="rId4">
              <a:alphaModFix/>
            </a:blip>
            <a:srcRect b="0" l="50000" r="0" t="55842"/>
            <a:stretch/>
          </p:blipFill>
          <p:spPr>
            <a:xfrm rot="-5400000">
              <a:off x="-796054" y="4443575"/>
              <a:ext cx="3201052" cy="16089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">
  <p:cSld name="Mai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628650" y="273844"/>
            <a:ext cx="69435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1188" y="213514"/>
            <a:ext cx="1692110" cy="59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b="54733" l="50000" r="0" t="13961"/>
          <a:stretch/>
        </p:blipFill>
        <p:spPr>
          <a:xfrm rot="5400000">
            <a:off x="-772654" y="779724"/>
            <a:ext cx="2400789" cy="855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4">
            <a:alphaModFix/>
          </a:blip>
          <a:srcRect b="0" l="50000" r="0" t="55842"/>
          <a:stretch/>
        </p:blipFill>
        <p:spPr>
          <a:xfrm rot="-5400000">
            <a:off x="-597039" y="3332680"/>
            <a:ext cx="2400789" cy="1206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3">
            <a:alphaModFix/>
          </a:blip>
          <a:srcRect b="54733" l="50000" r="0" t="13961"/>
          <a:stretch/>
        </p:blipFill>
        <p:spPr>
          <a:xfrm rot="-5400000">
            <a:off x="7490567" y="3501221"/>
            <a:ext cx="2400789" cy="855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t Title Clean">
  <p:cSld name="Hat Title Clea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 rotWithShape="1">
          <a:blip r:embed="rId2">
            <a:alphaModFix/>
          </a:blip>
          <a:srcRect b="48522" l="23310" r="585" t="0"/>
          <a:stretch/>
        </p:blipFill>
        <p:spPr>
          <a:xfrm>
            <a:off x="0" y="3289463"/>
            <a:ext cx="4816070" cy="1854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 rotWithShape="1">
          <a:blip r:embed="rId2">
            <a:alphaModFix/>
          </a:blip>
          <a:srcRect b="48522" l="23310" r="585" t="0"/>
          <a:stretch/>
        </p:blipFill>
        <p:spPr>
          <a:xfrm rot="10800000">
            <a:off x="4327930" y="2"/>
            <a:ext cx="4816070" cy="18540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7"/>
          <p:cNvGrpSpPr/>
          <p:nvPr/>
        </p:nvGrpSpPr>
        <p:grpSpPr>
          <a:xfrm rot="5400000">
            <a:off x="332205" y="29938"/>
            <a:ext cx="97876" cy="422210"/>
            <a:chOff x="7081442" y="2246001"/>
            <a:chExt cx="130501" cy="562947"/>
          </a:xfrm>
        </p:grpSpPr>
        <p:sp>
          <p:nvSpPr>
            <p:cNvPr id="94" name="Google Shape;94;p17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7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" name="Google Shape;97;p17"/>
          <p:cNvGrpSpPr/>
          <p:nvPr/>
        </p:nvGrpSpPr>
        <p:grpSpPr>
          <a:xfrm rot="5400000">
            <a:off x="922918" y="29938"/>
            <a:ext cx="97876" cy="422210"/>
            <a:chOff x="7081442" y="2246001"/>
            <a:chExt cx="130501" cy="562947"/>
          </a:xfrm>
        </p:grpSpPr>
        <p:sp>
          <p:nvSpPr>
            <p:cNvPr id="98" name="Google Shape;98;p17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7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>
  <p:cSld name="Final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69435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868370"/>
            <a:ext cx="7886700" cy="37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AcG9Za0H5es" TargetMode="External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ctrTitle"/>
          </p:nvPr>
        </p:nvSpPr>
        <p:spPr>
          <a:xfrm>
            <a:off x="1143000" y="2347277"/>
            <a:ext cx="68580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ru"/>
              <a:t>Приложение “Викторина”</a:t>
            </a:r>
            <a:endParaRPr/>
          </a:p>
        </p:txBody>
      </p:sp>
      <p:sp>
        <p:nvSpPr>
          <p:cNvPr id="112" name="Google Shape;112;p20"/>
          <p:cNvSpPr txBox="1"/>
          <p:nvPr>
            <p:ph idx="1" type="subTitle"/>
          </p:nvPr>
        </p:nvSpPr>
        <p:spPr>
          <a:xfrm>
            <a:off x="6276250" y="4402765"/>
            <a:ext cx="2558400" cy="6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77500"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ru"/>
              <a:t>Разработчик: Марданов Ринат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ru"/>
              <a:t>Учитель: Сазонов Александр</a:t>
            </a:r>
            <a:endParaRPr/>
          </a:p>
        </p:txBody>
      </p:sp>
      <p:sp>
        <p:nvSpPr>
          <p:cNvPr id="113" name="Google Shape;113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03</a:t>
            </a:r>
            <a:r>
              <a:rPr lang="ru"/>
              <a:t>.06.2022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628650" y="273850"/>
            <a:ext cx="80697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"/>
              <a:t>Цель работы</a:t>
            </a:r>
            <a:endParaRPr/>
          </a:p>
        </p:txBody>
      </p:sp>
      <p:grpSp>
        <p:nvGrpSpPr>
          <p:cNvPr id="119" name="Google Shape;119;p21"/>
          <p:cNvGrpSpPr/>
          <p:nvPr/>
        </p:nvGrpSpPr>
        <p:grpSpPr>
          <a:xfrm>
            <a:off x="7838572" y="2987616"/>
            <a:ext cx="97876" cy="422210"/>
            <a:chOff x="7081442" y="2246001"/>
            <a:chExt cx="130501" cy="562947"/>
          </a:xfrm>
        </p:grpSpPr>
        <p:sp>
          <p:nvSpPr>
            <p:cNvPr id="120" name="Google Shape;120;p21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" name="Google Shape;12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03</a:t>
            </a:r>
            <a:r>
              <a:rPr lang="ru"/>
              <a:t>.06.2022</a:t>
            </a:r>
            <a:endParaRPr/>
          </a:p>
        </p:txBody>
      </p:sp>
      <p:sp>
        <p:nvSpPr>
          <p:cNvPr id="124" name="Google Shape;124;p21"/>
          <p:cNvSpPr txBox="1"/>
          <p:nvPr/>
        </p:nvSpPr>
        <p:spPr>
          <a:xfrm>
            <a:off x="628650" y="971650"/>
            <a:ext cx="80697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</a:rPr>
              <a:t>Цель моей работы - создать приложение викторину для android.</a:t>
            </a:r>
            <a:endParaRPr sz="1200"/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628650" y="273850"/>
            <a:ext cx="8083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"/>
              <a:t>Задачи</a:t>
            </a:r>
            <a:endParaRPr/>
          </a:p>
        </p:txBody>
      </p:sp>
      <p:grpSp>
        <p:nvGrpSpPr>
          <p:cNvPr id="130" name="Google Shape;130;p22"/>
          <p:cNvGrpSpPr/>
          <p:nvPr/>
        </p:nvGrpSpPr>
        <p:grpSpPr>
          <a:xfrm>
            <a:off x="7838572" y="2987616"/>
            <a:ext cx="97876" cy="422210"/>
            <a:chOff x="7081442" y="2246001"/>
            <a:chExt cx="130501" cy="562947"/>
          </a:xfrm>
        </p:grpSpPr>
        <p:sp>
          <p:nvSpPr>
            <p:cNvPr id="131" name="Google Shape;131;p22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" name="Google Shape;134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03.06.2022</a:t>
            </a:r>
            <a:endParaRPr/>
          </a:p>
        </p:txBody>
      </p:sp>
      <p:sp>
        <p:nvSpPr>
          <p:cNvPr id="135" name="Google Shape;135;p22"/>
          <p:cNvSpPr txBox="1"/>
          <p:nvPr/>
        </p:nvSpPr>
        <p:spPr>
          <a:xfrm>
            <a:off x="628650" y="971650"/>
            <a:ext cx="80838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Изучить язык Java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Изучить Android Studio для разработки приложения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628650" y="273850"/>
            <a:ext cx="80982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"/>
              <a:t>Работа приложения</a:t>
            </a:r>
            <a:endParaRPr/>
          </a:p>
        </p:txBody>
      </p:sp>
      <p:grpSp>
        <p:nvGrpSpPr>
          <p:cNvPr id="141" name="Google Shape;141;p23"/>
          <p:cNvGrpSpPr/>
          <p:nvPr/>
        </p:nvGrpSpPr>
        <p:grpSpPr>
          <a:xfrm>
            <a:off x="7838572" y="2987616"/>
            <a:ext cx="97876" cy="422210"/>
            <a:chOff x="7081442" y="2246001"/>
            <a:chExt cx="130501" cy="562947"/>
          </a:xfrm>
        </p:grpSpPr>
        <p:sp>
          <p:nvSpPr>
            <p:cNvPr id="142" name="Google Shape;142;p23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" name="Google Shape;145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03.06.2022</a:t>
            </a:r>
            <a:endParaRPr/>
          </a:p>
        </p:txBody>
      </p:sp>
      <p:sp>
        <p:nvSpPr>
          <p:cNvPr id="146" name="Google Shape;146;p23"/>
          <p:cNvSpPr txBox="1"/>
          <p:nvPr/>
        </p:nvSpPr>
        <p:spPr>
          <a:xfrm>
            <a:off x="628650" y="971650"/>
            <a:ext cx="73077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147" name="Google Shape;147;p23" title="Приложение викторина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8588" y="1054200"/>
            <a:ext cx="4046816" cy="3035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type="title"/>
          </p:nvPr>
        </p:nvSpPr>
        <p:spPr>
          <a:xfrm>
            <a:off x="628650" y="273850"/>
            <a:ext cx="80982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"/>
              <a:t>Будущее</a:t>
            </a:r>
            <a:r>
              <a:rPr lang="ru"/>
              <a:t> приложения</a:t>
            </a:r>
            <a:endParaRPr/>
          </a:p>
        </p:txBody>
      </p:sp>
      <p:grpSp>
        <p:nvGrpSpPr>
          <p:cNvPr id="153" name="Google Shape;153;p24"/>
          <p:cNvGrpSpPr/>
          <p:nvPr/>
        </p:nvGrpSpPr>
        <p:grpSpPr>
          <a:xfrm>
            <a:off x="7838572" y="2987616"/>
            <a:ext cx="97876" cy="422210"/>
            <a:chOff x="7081442" y="2246001"/>
            <a:chExt cx="130501" cy="562947"/>
          </a:xfrm>
        </p:grpSpPr>
        <p:sp>
          <p:nvSpPr>
            <p:cNvPr id="154" name="Google Shape;154;p24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" name="Google Shape;157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03.06.2022</a:t>
            </a:r>
            <a:endParaRPr/>
          </a:p>
        </p:txBody>
      </p:sp>
      <p:sp>
        <p:nvSpPr>
          <p:cNvPr id="158" name="Google Shape;158;p24"/>
          <p:cNvSpPr txBox="1"/>
          <p:nvPr/>
        </p:nvSpPr>
        <p:spPr>
          <a:xfrm>
            <a:off x="628650" y="971650"/>
            <a:ext cx="8098200" cy="12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В дальнейшем планирую изменить дизайн приложения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Добавить больше тем и больше вопросов к ним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Сделать </a:t>
            </a:r>
            <a:r>
              <a:rPr lang="ru" sz="2200">
                <a:solidFill>
                  <a:schemeClr val="dk1"/>
                </a:solidFill>
              </a:rPr>
              <a:t>балльную системы</a:t>
            </a:r>
            <a:r>
              <a:rPr lang="ru" sz="2200">
                <a:solidFill>
                  <a:schemeClr val="dk1"/>
                </a:solidFill>
              </a:rPr>
              <a:t> в конце темы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" sz="2200">
                <a:solidFill>
                  <a:schemeClr val="dk1"/>
                </a:solidFill>
              </a:rPr>
              <a:t>Добавить подсказки  </a:t>
            </a:r>
            <a:endParaRPr sz="1200"/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628650" y="2312700"/>
            <a:ext cx="80055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"/>
              <a:t>Спасибо за внимание!</a:t>
            </a:r>
            <a:endParaRPr/>
          </a:p>
        </p:txBody>
      </p:sp>
      <p:grpSp>
        <p:nvGrpSpPr>
          <p:cNvPr id="164" name="Google Shape;164;p25"/>
          <p:cNvGrpSpPr/>
          <p:nvPr/>
        </p:nvGrpSpPr>
        <p:grpSpPr>
          <a:xfrm>
            <a:off x="7838572" y="2987616"/>
            <a:ext cx="97876" cy="422210"/>
            <a:chOff x="7081442" y="2246001"/>
            <a:chExt cx="130501" cy="562947"/>
          </a:xfrm>
        </p:grpSpPr>
        <p:sp>
          <p:nvSpPr>
            <p:cNvPr id="165" name="Google Shape;165;p25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5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5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8" name="Google Shape;168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03.06.2022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idx="4294967295" type="dt"/>
          </p:nvPr>
        </p:nvSpPr>
        <p:spPr>
          <a:xfrm>
            <a:off x="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03</a:t>
            </a:r>
            <a:r>
              <a:rPr lang="ru"/>
              <a:t>.06.2022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42130" y="2429405"/>
            <a:ext cx="1859742" cy="284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Samsung IT School">
  <a:themeElements>
    <a:clrScheme name="Другая 1">
      <a:dk1>
        <a:srgbClr val="FFFFFF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